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7"/>
  </p:notesMasterIdLst>
  <p:sldIdLst>
    <p:sldId id="256" r:id="rId2"/>
    <p:sldId id="326" r:id="rId3"/>
    <p:sldId id="327" r:id="rId4"/>
    <p:sldId id="328" r:id="rId5"/>
    <p:sldId id="329" r:id="rId6"/>
    <p:sldId id="258" r:id="rId7"/>
    <p:sldId id="259" r:id="rId8"/>
    <p:sldId id="260" r:id="rId9"/>
    <p:sldId id="280" r:id="rId10"/>
    <p:sldId id="261" r:id="rId11"/>
    <p:sldId id="281" r:id="rId12"/>
    <p:sldId id="262" r:id="rId13"/>
    <p:sldId id="282" r:id="rId14"/>
    <p:sldId id="263" r:id="rId15"/>
    <p:sldId id="283" r:id="rId16"/>
    <p:sldId id="264" r:id="rId17"/>
    <p:sldId id="284" r:id="rId18"/>
    <p:sldId id="265" r:id="rId19"/>
    <p:sldId id="285" r:id="rId20"/>
    <p:sldId id="266" r:id="rId21"/>
    <p:sldId id="286" r:id="rId22"/>
    <p:sldId id="267" r:id="rId23"/>
    <p:sldId id="287" r:id="rId24"/>
    <p:sldId id="268" r:id="rId25"/>
    <p:sldId id="288" r:id="rId26"/>
    <p:sldId id="289" r:id="rId27"/>
    <p:sldId id="290" r:id="rId28"/>
    <p:sldId id="270" r:id="rId29"/>
    <p:sldId id="291" r:id="rId30"/>
    <p:sldId id="271" r:id="rId31"/>
    <p:sldId id="292" r:id="rId32"/>
    <p:sldId id="272" r:id="rId33"/>
    <p:sldId id="293" r:id="rId34"/>
    <p:sldId id="273" r:id="rId35"/>
    <p:sldId id="294" r:id="rId36"/>
    <p:sldId id="274" r:id="rId37"/>
    <p:sldId id="295" r:id="rId38"/>
    <p:sldId id="275" r:id="rId39"/>
    <p:sldId id="296" r:id="rId40"/>
    <p:sldId id="276" r:id="rId41"/>
    <p:sldId id="297" r:id="rId42"/>
    <p:sldId id="277" r:id="rId43"/>
    <p:sldId id="298" r:id="rId44"/>
    <p:sldId id="278" r:id="rId45"/>
    <p:sldId id="299" r:id="rId46"/>
    <p:sldId id="279" r:id="rId47"/>
    <p:sldId id="300" r:id="rId48"/>
    <p:sldId id="301" r:id="rId49"/>
    <p:sldId id="322" r:id="rId50"/>
    <p:sldId id="302" r:id="rId51"/>
    <p:sldId id="306" r:id="rId52"/>
    <p:sldId id="303" r:id="rId53"/>
    <p:sldId id="307" r:id="rId54"/>
    <p:sldId id="308" r:id="rId55"/>
    <p:sldId id="304" r:id="rId56"/>
    <p:sldId id="305" r:id="rId57"/>
    <p:sldId id="309" r:id="rId58"/>
    <p:sldId id="310" r:id="rId59"/>
    <p:sldId id="323" r:id="rId60"/>
    <p:sldId id="313" r:id="rId61"/>
    <p:sldId id="320" r:id="rId62"/>
    <p:sldId id="315" r:id="rId63"/>
    <p:sldId id="321" r:id="rId64"/>
    <p:sldId id="317" r:id="rId65"/>
    <p:sldId id="318" r:id="rId6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45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633836DA-130A-44A0-BD73-8074C269ECB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AC041F4-A7F6-4DB7-9D8D-059CC2CDDD3B}" type="slidenum">
              <a:rPr lang="en-US" altLang="en-US" sz="1200">
                <a:latin typeface="Arial" panose="020B0604020202020204" pitchFamily="34" charset="0"/>
              </a:rPr>
              <a:pPr/>
              <a:t>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9FF90AE-546B-478D-BA00-FA95CD4A439F}" type="slidenum">
              <a:rPr lang="en-US" altLang="en-US" sz="1200">
                <a:latin typeface="Arial" panose="020B0604020202020204" pitchFamily="34" charset="0"/>
              </a:rPr>
              <a:pPr/>
              <a:t>10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98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28EF39D-FB1B-4D42-AB69-E84A3B203462}" type="slidenum">
              <a:rPr lang="en-US" altLang="en-US" sz="1200">
                <a:latin typeface="Arial" panose="020B0604020202020204" pitchFamily="34" charset="0"/>
              </a:rPr>
              <a:pPr/>
              <a:t>11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DA9142D-4BED-412F-A0F1-40A239BBFA69}" type="slidenum">
              <a:rPr lang="en-US" altLang="en-US" sz="1200">
                <a:latin typeface="Arial" panose="020B0604020202020204" pitchFamily="34" charset="0"/>
              </a:rPr>
              <a:pPr/>
              <a:t>12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819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018BD8D-9BF8-4E1B-86A2-3987BA3ACE3C}" type="slidenum">
              <a:rPr lang="en-US" altLang="en-US" sz="1200">
                <a:latin typeface="Arial" panose="020B0604020202020204" pitchFamily="34" charset="0"/>
              </a:rPr>
              <a:pPr/>
              <a:t>13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829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B811E35-1AEB-49AA-8BF8-6ED3379570AB}" type="slidenum">
              <a:rPr lang="en-US" altLang="en-US" sz="1200">
                <a:latin typeface="Arial" panose="020B0604020202020204" pitchFamily="34" charset="0"/>
              </a:rPr>
              <a:pPr/>
              <a:t>14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839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ECE95CC-7E6A-407A-BA09-20A06512B1DF}" type="slidenum">
              <a:rPr lang="en-US" altLang="en-US" sz="1200">
                <a:latin typeface="Arial" panose="020B0604020202020204" pitchFamily="34" charset="0"/>
              </a:rPr>
              <a:pPr/>
              <a:t>15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849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E19F1C0-04E6-4BB6-9FBE-1878FCD9B7AA}" type="slidenum">
              <a:rPr lang="en-US" altLang="en-US" sz="1200">
                <a:latin typeface="Arial" panose="020B0604020202020204" pitchFamily="34" charset="0"/>
              </a:rPr>
              <a:pPr/>
              <a:t>16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860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09799D3-0575-41DA-9D96-1D15BF8E7BED}" type="slidenum">
              <a:rPr lang="en-US" altLang="en-US" sz="1200">
                <a:latin typeface="Arial" panose="020B0604020202020204" pitchFamily="34" charset="0"/>
              </a:rPr>
              <a:pPr/>
              <a:t>17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870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E85EFC7-1629-486E-B668-E26447E2AB90}" type="slidenum">
              <a:rPr lang="en-US" altLang="en-US" sz="1200">
                <a:latin typeface="Arial" panose="020B0604020202020204" pitchFamily="34" charset="0"/>
              </a:rPr>
              <a:pPr/>
              <a:t>18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880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A934C39-6600-42EF-A6FF-DA60F90742B4}" type="slidenum">
              <a:rPr lang="en-US" altLang="en-US" sz="1200">
                <a:latin typeface="Arial" panose="020B0604020202020204" pitchFamily="34" charset="0"/>
              </a:rPr>
              <a:pPr/>
              <a:t>19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890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4BE08C5-1968-4D74-8BCE-667C373AA864}" type="slidenum">
              <a:rPr lang="en-US" altLang="en-US" sz="1200">
                <a:latin typeface="Arial" panose="020B0604020202020204" pitchFamily="34" charset="0"/>
              </a:rPr>
              <a:pPr/>
              <a:t>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E3678EB-C294-42C7-ABC0-C4EE94D5A01B}" type="slidenum">
              <a:rPr lang="en-US" altLang="en-US" sz="1200">
                <a:latin typeface="Arial" panose="020B0604020202020204" pitchFamily="34" charset="0"/>
              </a:rPr>
              <a:pPr/>
              <a:t>20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901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2A5E451-2DE9-41D2-BAEA-EF3F2D85F279}" type="slidenum">
              <a:rPr lang="en-US" altLang="en-US" sz="1200">
                <a:latin typeface="Arial" panose="020B0604020202020204" pitchFamily="34" charset="0"/>
              </a:rPr>
              <a:pPr/>
              <a:t>21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911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9E50DC0-0E7D-433A-B4C7-ECCA5DFAA693}" type="slidenum">
              <a:rPr lang="en-US" altLang="en-US" sz="1200">
                <a:latin typeface="Arial" panose="020B0604020202020204" pitchFamily="34" charset="0"/>
              </a:rPr>
              <a:pPr/>
              <a:t>22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921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4814F78-333C-4047-BC2D-BBE2C88DE959}" type="slidenum">
              <a:rPr lang="en-US" altLang="en-US" sz="1200">
                <a:latin typeface="Arial" panose="020B0604020202020204" pitchFamily="34" charset="0"/>
              </a:rPr>
              <a:pPr/>
              <a:t>23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931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BCD6383-7A96-40C5-AC6A-4D13E36AA31F}" type="slidenum">
              <a:rPr lang="en-US" altLang="en-US" sz="1200">
                <a:latin typeface="Arial" panose="020B0604020202020204" pitchFamily="34" charset="0"/>
              </a:rPr>
              <a:pPr/>
              <a:t>24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942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07BCEC6-10BF-4EBB-B57E-06AF8915C0DF}" type="slidenum">
              <a:rPr lang="en-US" altLang="en-US" sz="1200">
                <a:latin typeface="Arial" panose="020B0604020202020204" pitchFamily="34" charset="0"/>
              </a:rPr>
              <a:pPr/>
              <a:t>25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952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3A33ED0-2E10-45C2-8976-D8F5F8EBD1C0}" type="slidenum">
              <a:rPr lang="en-US" altLang="en-US" sz="1200">
                <a:latin typeface="Arial" panose="020B0604020202020204" pitchFamily="34" charset="0"/>
              </a:rPr>
              <a:pPr/>
              <a:t>26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962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0308209-040D-4873-8CA8-B08A71D8DBE8}" type="slidenum">
              <a:rPr lang="en-US" altLang="en-US" sz="1200">
                <a:latin typeface="Arial" panose="020B0604020202020204" pitchFamily="34" charset="0"/>
              </a:rPr>
              <a:pPr/>
              <a:t>27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972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6C96581-709A-4FB0-B422-75A88E7763A4}" type="slidenum">
              <a:rPr lang="en-US" altLang="en-US" sz="1200">
                <a:latin typeface="Arial" panose="020B0604020202020204" pitchFamily="34" charset="0"/>
              </a:rPr>
              <a:pPr/>
              <a:t>28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983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AE0BBE6-EFAC-435A-9E5D-AE2C7560E24E}" type="slidenum">
              <a:rPr lang="en-US" altLang="en-US" sz="1200">
                <a:latin typeface="Arial" panose="020B0604020202020204" pitchFamily="34" charset="0"/>
              </a:rPr>
              <a:pPr/>
              <a:t>29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993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F428566-4598-4577-901A-823E5603AC59}" type="slidenum">
              <a:rPr lang="en-US" altLang="en-US" sz="1200">
                <a:latin typeface="Arial" panose="020B0604020202020204" pitchFamily="34" charset="0"/>
              </a:rPr>
              <a:pPr/>
              <a:t>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C380C7D-9449-4FB9-8EAF-27425AC68E9C}" type="slidenum">
              <a:rPr lang="en-US" altLang="en-US" sz="1200">
                <a:latin typeface="Arial" panose="020B0604020202020204" pitchFamily="34" charset="0"/>
              </a:rPr>
              <a:pPr/>
              <a:t>30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003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928EFBA-E8C0-4C8A-9A96-29FBB2DD78D7}" type="slidenum">
              <a:rPr lang="en-US" altLang="en-US" sz="1200">
                <a:latin typeface="Arial" panose="020B0604020202020204" pitchFamily="34" charset="0"/>
              </a:rPr>
              <a:pPr/>
              <a:t>31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013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97D59FD-2052-4CFE-8F13-22077FC5719C}" type="slidenum">
              <a:rPr lang="en-US" altLang="en-US" sz="1200">
                <a:latin typeface="Arial" panose="020B0604020202020204" pitchFamily="34" charset="0"/>
              </a:rPr>
              <a:pPr/>
              <a:t>32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024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252995E-5174-483E-93D8-B2B20FD3BCB2}" type="slidenum">
              <a:rPr lang="en-US" altLang="en-US" sz="1200">
                <a:latin typeface="Arial" panose="020B0604020202020204" pitchFamily="34" charset="0"/>
              </a:rPr>
              <a:pPr/>
              <a:t>33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034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D13A981-23EB-48B2-B6CD-78BD1915D5A5}" type="slidenum">
              <a:rPr lang="en-US" altLang="en-US" sz="1200">
                <a:latin typeface="Arial" panose="020B0604020202020204" pitchFamily="34" charset="0"/>
              </a:rPr>
              <a:pPr/>
              <a:t>34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044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DF95B51-E8B2-4EBB-A7FE-FA1213C5F6B4}" type="slidenum">
              <a:rPr lang="en-US" altLang="en-US" sz="1200">
                <a:latin typeface="Arial" panose="020B0604020202020204" pitchFamily="34" charset="0"/>
              </a:rPr>
              <a:pPr/>
              <a:t>35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054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1A57966-29A8-4823-9968-635B8D56C3FF}" type="slidenum">
              <a:rPr lang="en-US" altLang="en-US" sz="1200">
                <a:latin typeface="Arial" panose="020B0604020202020204" pitchFamily="34" charset="0"/>
              </a:rPr>
              <a:pPr/>
              <a:t>36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064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8472A67-FAD4-42EB-9806-ADB52FD0F69A}" type="slidenum">
              <a:rPr lang="en-US" altLang="en-US" sz="1200">
                <a:latin typeface="Arial" panose="020B0604020202020204" pitchFamily="34" charset="0"/>
              </a:rPr>
              <a:pPr/>
              <a:t>37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075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7B534A0-CEA3-43A9-9819-4BCBB4982F92}" type="slidenum">
              <a:rPr lang="en-US" altLang="en-US" sz="1200">
                <a:latin typeface="Arial" panose="020B0604020202020204" pitchFamily="34" charset="0"/>
              </a:rPr>
              <a:pPr/>
              <a:t>38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085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08219E0-FBC3-49C8-8CC9-DE56E61EFA8A}" type="slidenum">
              <a:rPr lang="en-US" altLang="en-US" sz="1200">
                <a:latin typeface="Arial" panose="020B0604020202020204" pitchFamily="34" charset="0"/>
              </a:rPr>
              <a:pPr/>
              <a:t>39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095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D01BE0A-DF43-4ACC-9696-053D9CC6E832}" type="slidenum">
              <a:rPr lang="en-US" altLang="en-US" sz="1200">
                <a:latin typeface="Arial" panose="020B0604020202020204" pitchFamily="34" charset="0"/>
              </a:rPr>
              <a:pPr/>
              <a:t>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D44FFB5-4385-47BC-9D98-B3886FB37373}" type="slidenum">
              <a:rPr lang="en-US" altLang="en-US" sz="1200">
                <a:latin typeface="Arial" panose="020B0604020202020204" pitchFamily="34" charset="0"/>
              </a:rPr>
              <a:pPr/>
              <a:t>40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105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DA921EC-3A7F-4AF8-B465-DCF1C6D6299A}" type="slidenum">
              <a:rPr lang="en-US" altLang="en-US" sz="1200">
                <a:latin typeface="Arial" panose="020B0604020202020204" pitchFamily="34" charset="0"/>
              </a:rPr>
              <a:pPr/>
              <a:t>41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116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64371CC-DF59-4B03-9404-0A3D543AA23B}" type="slidenum">
              <a:rPr lang="en-US" altLang="en-US" sz="1200">
                <a:latin typeface="Arial" panose="020B0604020202020204" pitchFamily="34" charset="0"/>
              </a:rPr>
              <a:pPr/>
              <a:t>42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126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B54DEAB-9CB5-4158-BE52-30136DE0844C}" type="slidenum">
              <a:rPr lang="en-US" altLang="en-US" sz="1200">
                <a:latin typeface="Arial" panose="020B0604020202020204" pitchFamily="34" charset="0"/>
              </a:rPr>
              <a:pPr/>
              <a:t>43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136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C3E2786-3C86-4DA1-90CE-8A8F083E13F3}" type="slidenum">
              <a:rPr lang="en-US" altLang="en-US" sz="1200">
                <a:latin typeface="Arial" panose="020B0604020202020204" pitchFamily="34" charset="0"/>
              </a:rPr>
              <a:pPr/>
              <a:t>44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146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A6478B-054C-4464-B6FA-CB76C0762637}" type="slidenum">
              <a:rPr lang="en-US" altLang="en-US" sz="1200">
                <a:latin typeface="Arial" panose="020B0604020202020204" pitchFamily="34" charset="0"/>
              </a:rPr>
              <a:pPr/>
              <a:t>45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157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CEAFC34-F77B-4BAB-9B9A-1A2E556F54D8}" type="slidenum">
              <a:rPr lang="en-US" altLang="en-US" sz="1200">
                <a:latin typeface="Arial" panose="020B0604020202020204" pitchFamily="34" charset="0"/>
              </a:rPr>
              <a:pPr/>
              <a:t>46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167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6DAEF11-ACA5-44E5-A289-9FDF757DDB13}" type="slidenum">
              <a:rPr lang="en-US" altLang="en-US" sz="1200">
                <a:latin typeface="Arial" panose="020B0604020202020204" pitchFamily="34" charset="0"/>
              </a:rPr>
              <a:pPr/>
              <a:t>47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177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6F1677D-C1EC-4A01-82E0-33DF3DE93845}" type="slidenum">
              <a:rPr lang="en-US" altLang="en-US" sz="1200">
                <a:latin typeface="Arial" panose="020B0604020202020204" pitchFamily="34" charset="0"/>
              </a:rPr>
              <a:pPr/>
              <a:t>48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187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8F1593E-C201-4A13-85CD-88C508B112F5}" type="slidenum">
              <a:rPr lang="en-US" altLang="en-US" sz="1200">
                <a:latin typeface="Arial" panose="020B0604020202020204" pitchFamily="34" charset="0"/>
              </a:rPr>
              <a:pPr/>
              <a:t>49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198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04D7DCF-1620-4A41-BFEA-56613B25A9CF}" type="slidenum">
              <a:rPr lang="en-US" altLang="en-US" sz="1200">
                <a:latin typeface="Arial" panose="020B0604020202020204" pitchFamily="34" charset="0"/>
              </a:rPr>
              <a:pPr/>
              <a:t>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957545A-4417-4D2E-831C-5146DE941A6D}" type="slidenum">
              <a:rPr lang="en-US" altLang="en-US" sz="1200">
                <a:latin typeface="Arial" panose="020B0604020202020204" pitchFamily="34" charset="0"/>
              </a:rPr>
              <a:pPr/>
              <a:t>50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208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2B37D11-FA4D-4287-AAD9-1715D2E819D2}" type="slidenum">
              <a:rPr lang="en-US" altLang="en-US" sz="1200">
                <a:latin typeface="Arial" panose="020B0604020202020204" pitchFamily="34" charset="0"/>
              </a:rPr>
              <a:pPr/>
              <a:t>51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218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1E51C3B-09A8-44EF-9E7A-76D5503284DA}" type="slidenum">
              <a:rPr lang="en-US" altLang="en-US" sz="1200">
                <a:latin typeface="Arial" panose="020B0604020202020204" pitchFamily="34" charset="0"/>
              </a:rPr>
              <a:pPr/>
              <a:t>52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228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9430FDA-ED7A-4E70-AD55-87F9362938BF}" type="slidenum">
              <a:rPr lang="en-US" altLang="en-US" sz="1200">
                <a:latin typeface="Arial" panose="020B0604020202020204" pitchFamily="34" charset="0"/>
              </a:rPr>
              <a:pPr/>
              <a:t>53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239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3EFDA4A-2CE2-440F-8330-34DAD78102F8}" type="slidenum">
              <a:rPr lang="en-US" altLang="en-US" sz="1200">
                <a:latin typeface="Arial" panose="020B0604020202020204" pitchFamily="34" charset="0"/>
              </a:rPr>
              <a:pPr/>
              <a:t>54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249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1EF6122-345E-4E22-8964-E6174953A8EE}" type="slidenum">
              <a:rPr lang="en-US" altLang="en-US" sz="1200">
                <a:latin typeface="Arial" panose="020B0604020202020204" pitchFamily="34" charset="0"/>
              </a:rPr>
              <a:pPr/>
              <a:t>55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259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8F667C5-8973-4579-B1E0-1AC2CC16CD1D}" type="slidenum">
              <a:rPr lang="en-US" altLang="en-US" sz="1200">
                <a:latin typeface="Arial" panose="020B0604020202020204" pitchFamily="34" charset="0"/>
              </a:rPr>
              <a:pPr/>
              <a:t>56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269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3FE2ACD-D288-4A6B-B2D8-F57A387C5143}" type="slidenum">
              <a:rPr lang="en-US" altLang="en-US" sz="1200">
                <a:latin typeface="Arial" panose="020B0604020202020204" pitchFamily="34" charset="0"/>
              </a:rPr>
              <a:pPr/>
              <a:t>57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280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1862646-112A-4F81-90C8-545614E8DED7}" type="slidenum">
              <a:rPr lang="en-US" altLang="en-US" sz="1200">
                <a:latin typeface="Arial" panose="020B0604020202020204" pitchFamily="34" charset="0"/>
              </a:rPr>
              <a:pPr/>
              <a:t>58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290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E77979A-A8A9-41F5-ACAA-165658A7F967}" type="slidenum">
              <a:rPr lang="en-US" altLang="en-US" sz="1200">
                <a:latin typeface="Arial" panose="020B0604020202020204" pitchFamily="34" charset="0"/>
              </a:rPr>
              <a:pPr/>
              <a:t>59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300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12B7284-8AEF-4E5C-BC81-7BB862A30042}" type="slidenum">
              <a:rPr lang="en-US" altLang="en-US" sz="1200">
                <a:latin typeface="Arial" panose="020B0604020202020204" pitchFamily="34" charset="0"/>
              </a:rPr>
              <a:pPr/>
              <a:t>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B3487D0-A4A0-4784-9468-0F0BFB41FC69}" type="slidenum">
              <a:rPr lang="en-US" altLang="en-US" sz="1200">
                <a:latin typeface="Arial" panose="020B0604020202020204" pitchFamily="34" charset="0"/>
              </a:rPr>
              <a:pPr/>
              <a:t>60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310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9A70255-7BBD-4A10-ADAC-191A1ECFAB88}" type="slidenum">
              <a:rPr lang="en-US" altLang="en-US" sz="1200">
                <a:latin typeface="Arial" panose="020B0604020202020204" pitchFamily="34" charset="0"/>
              </a:rPr>
              <a:pPr/>
              <a:t>61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32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383BDE4-ACEC-46AA-9BB9-2CC44243530B}" type="slidenum">
              <a:rPr lang="en-US" altLang="en-US" sz="1200">
                <a:latin typeface="Arial" panose="020B0604020202020204" pitchFamily="34" charset="0"/>
              </a:rPr>
              <a:pPr/>
              <a:t>62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33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0B1BD1D-739F-4381-B8C5-61ACBEDD47AD}" type="slidenum">
              <a:rPr lang="en-US" altLang="en-US" sz="1200">
                <a:latin typeface="Arial" panose="020B0604020202020204" pitchFamily="34" charset="0"/>
              </a:rPr>
              <a:pPr/>
              <a:t>63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34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439B8A5-68E3-4BFA-9FED-2AD84BE1F70C}" type="slidenum">
              <a:rPr lang="en-US" altLang="en-US" sz="1200">
                <a:latin typeface="Arial" panose="020B0604020202020204" pitchFamily="34" charset="0"/>
              </a:rPr>
              <a:pPr/>
              <a:t>64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35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432EB4C-3221-4E48-96D1-0C7CE663061C}" type="slidenum">
              <a:rPr lang="en-US" altLang="en-US" sz="1200">
                <a:latin typeface="Arial" panose="020B0604020202020204" pitchFamily="34" charset="0"/>
              </a:rPr>
              <a:pPr/>
              <a:t>65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36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9B29ECC-8512-4BA4-996D-A0BF4D1D8D7B}" type="slidenum">
              <a:rPr lang="en-US" altLang="en-US" sz="1200">
                <a:latin typeface="Arial" panose="020B0604020202020204" pitchFamily="34" charset="0"/>
              </a:rPr>
              <a:pPr/>
              <a:t>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68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A00CA16-260A-449D-80A8-E475A077468E}" type="slidenum">
              <a:rPr lang="en-US" altLang="en-US" sz="1200">
                <a:latin typeface="Arial" panose="020B0604020202020204" pitchFamily="34" charset="0"/>
              </a:rPr>
              <a:pPr/>
              <a:t>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78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F7B2CE7-0675-418C-A305-3C67175C49A4}" type="slidenum">
              <a:rPr lang="en-US" altLang="en-US" sz="1200">
                <a:latin typeface="Arial" panose="020B0604020202020204" pitchFamily="34" charset="0"/>
              </a:rPr>
              <a:pPr/>
              <a:t>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88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2895600"/>
            <a:ext cx="8382000" cy="304800"/>
            <a:chOff x="0" y="1824"/>
            <a:chExt cx="5280" cy="192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0" y="1824"/>
              <a:ext cx="5280" cy="19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6" name="Rectangle 9"/>
            <p:cNvSpPr>
              <a:spLocks noChangeArrowheads="1"/>
            </p:cNvSpPr>
            <p:nvPr/>
          </p:nvSpPr>
          <p:spPr bwMode="white">
            <a:xfrm>
              <a:off x="2748" y="1824"/>
              <a:ext cx="36" cy="19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7" name="Rectangle 10"/>
            <p:cNvSpPr>
              <a:spLocks noChangeArrowheads="1"/>
            </p:cNvSpPr>
            <p:nvPr/>
          </p:nvSpPr>
          <p:spPr bwMode="white">
            <a:xfrm>
              <a:off x="3132" y="1824"/>
              <a:ext cx="36" cy="19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8" name="Rectangle 11"/>
            <p:cNvSpPr>
              <a:spLocks noChangeArrowheads="1"/>
            </p:cNvSpPr>
            <p:nvPr/>
          </p:nvSpPr>
          <p:spPr bwMode="white">
            <a:xfrm>
              <a:off x="3492" y="1824"/>
              <a:ext cx="36" cy="19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9" name="Rectangle 12"/>
            <p:cNvSpPr>
              <a:spLocks noChangeArrowheads="1"/>
            </p:cNvSpPr>
            <p:nvPr/>
          </p:nvSpPr>
          <p:spPr bwMode="white">
            <a:xfrm>
              <a:off x="3822" y="1824"/>
              <a:ext cx="36" cy="19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10" name="Rectangle 13"/>
            <p:cNvSpPr>
              <a:spLocks noChangeArrowheads="1"/>
            </p:cNvSpPr>
            <p:nvPr/>
          </p:nvSpPr>
          <p:spPr bwMode="white">
            <a:xfrm>
              <a:off x="4104" y="1824"/>
              <a:ext cx="36" cy="19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11" name="Rectangle 14"/>
            <p:cNvSpPr>
              <a:spLocks noChangeArrowheads="1"/>
            </p:cNvSpPr>
            <p:nvPr/>
          </p:nvSpPr>
          <p:spPr bwMode="white">
            <a:xfrm>
              <a:off x="4368" y="1824"/>
              <a:ext cx="36" cy="19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12" name="Rectangle 15"/>
            <p:cNvSpPr>
              <a:spLocks noChangeArrowheads="1"/>
            </p:cNvSpPr>
            <p:nvPr/>
          </p:nvSpPr>
          <p:spPr bwMode="white">
            <a:xfrm>
              <a:off x="4800" y="1824"/>
              <a:ext cx="36" cy="19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13" name="Rectangle 16"/>
            <p:cNvSpPr>
              <a:spLocks noChangeArrowheads="1"/>
            </p:cNvSpPr>
            <p:nvPr/>
          </p:nvSpPr>
          <p:spPr bwMode="white">
            <a:xfrm>
              <a:off x="4602" y="1824"/>
              <a:ext cx="36" cy="19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14" name="Rectangle 17"/>
            <p:cNvSpPr>
              <a:spLocks noChangeArrowheads="1"/>
            </p:cNvSpPr>
            <p:nvPr/>
          </p:nvSpPr>
          <p:spPr bwMode="white">
            <a:xfrm>
              <a:off x="4962" y="1824"/>
              <a:ext cx="36" cy="19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15" name="Rectangle 18"/>
            <p:cNvSpPr>
              <a:spLocks noChangeArrowheads="1"/>
            </p:cNvSpPr>
            <p:nvPr/>
          </p:nvSpPr>
          <p:spPr bwMode="white">
            <a:xfrm>
              <a:off x="5094" y="1824"/>
              <a:ext cx="36" cy="19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16" name="Rectangle 19"/>
            <p:cNvSpPr>
              <a:spLocks noChangeArrowheads="1"/>
            </p:cNvSpPr>
            <p:nvPr/>
          </p:nvSpPr>
          <p:spPr bwMode="white">
            <a:xfrm>
              <a:off x="5196" y="1824"/>
              <a:ext cx="36" cy="19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AFDBAC-0962-4290-AC59-C554F3CC04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108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0B272B-1D94-4E21-BD98-6DC243D21D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44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B42098-C9CB-4C3B-8BB7-DB47BAAC94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6290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1CD2CE-AC1D-4902-AFB7-780A38E376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9907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CEF489-E913-4A01-A72E-8C329BEF70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7049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ED0688-278D-4951-9788-0843C5A935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6235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D67834-AB15-48C8-9996-B502EB44D9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387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291B78-95D4-482A-A46A-6ADD10F977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6047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437613-95D9-4C0B-8E7A-4E454A30C4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7543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058C3D-E36F-4715-B536-61BDF45FA0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306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26C675-8A75-40E4-B9BA-A0A1AC097F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0276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EFDB46A8-EF73-4672-923F-631CC59C8737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1447800"/>
            <a:ext cx="8382000" cy="304800"/>
            <a:chOff x="0" y="912"/>
            <a:chExt cx="5280" cy="192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0" y="912"/>
              <a:ext cx="5280" cy="19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1033" name="Rectangle 9"/>
            <p:cNvSpPr>
              <a:spLocks noChangeArrowheads="1"/>
            </p:cNvSpPr>
            <p:nvPr/>
          </p:nvSpPr>
          <p:spPr bwMode="white">
            <a:xfrm>
              <a:off x="2748" y="912"/>
              <a:ext cx="36" cy="19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1034" name="Rectangle 10"/>
            <p:cNvSpPr>
              <a:spLocks noChangeArrowheads="1"/>
            </p:cNvSpPr>
            <p:nvPr/>
          </p:nvSpPr>
          <p:spPr bwMode="white">
            <a:xfrm>
              <a:off x="3132" y="912"/>
              <a:ext cx="36" cy="19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1035" name="Rectangle 11"/>
            <p:cNvSpPr>
              <a:spLocks noChangeArrowheads="1"/>
            </p:cNvSpPr>
            <p:nvPr/>
          </p:nvSpPr>
          <p:spPr bwMode="white">
            <a:xfrm>
              <a:off x="3492" y="912"/>
              <a:ext cx="36" cy="19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1036" name="Rectangle 12"/>
            <p:cNvSpPr>
              <a:spLocks noChangeArrowheads="1"/>
            </p:cNvSpPr>
            <p:nvPr/>
          </p:nvSpPr>
          <p:spPr bwMode="white">
            <a:xfrm>
              <a:off x="3822" y="912"/>
              <a:ext cx="36" cy="19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1037" name="Rectangle 13"/>
            <p:cNvSpPr>
              <a:spLocks noChangeArrowheads="1"/>
            </p:cNvSpPr>
            <p:nvPr/>
          </p:nvSpPr>
          <p:spPr bwMode="white">
            <a:xfrm>
              <a:off x="4104" y="912"/>
              <a:ext cx="36" cy="19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1038" name="Rectangle 14"/>
            <p:cNvSpPr>
              <a:spLocks noChangeArrowheads="1"/>
            </p:cNvSpPr>
            <p:nvPr/>
          </p:nvSpPr>
          <p:spPr bwMode="white">
            <a:xfrm>
              <a:off x="4368" y="912"/>
              <a:ext cx="36" cy="19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1039" name="Rectangle 15"/>
            <p:cNvSpPr>
              <a:spLocks noChangeArrowheads="1"/>
            </p:cNvSpPr>
            <p:nvPr/>
          </p:nvSpPr>
          <p:spPr bwMode="white">
            <a:xfrm>
              <a:off x="4800" y="912"/>
              <a:ext cx="36" cy="19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1040" name="Rectangle 16"/>
            <p:cNvSpPr>
              <a:spLocks noChangeArrowheads="1"/>
            </p:cNvSpPr>
            <p:nvPr/>
          </p:nvSpPr>
          <p:spPr bwMode="white">
            <a:xfrm>
              <a:off x="4602" y="912"/>
              <a:ext cx="36" cy="19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1041" name="Rectangle 17"/>
            <p:cNvSpPr>
              <a:spLocks noChangeArrowheads="1"/>
            </p:cNvSpPr>
            <p:nvPr/>
          </p:nvSpPr>
          <p:spPr bwMode="white">
            <a:xfrm>
              <a:off x="4962" y="912"/>
              <a:ext cx="36" cy="19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1042" name="Rectangle 18"/>
            <p:cNvSpPr>
              <a:spLocks noChangeArrowheads="1"/>
            </p:cNvSpPr>
            <p:nvPr/>
          </p:nvSpPr>
          <p:spPr bwMode="white">
            <a:xfrm>
              <a:off x="5094" y="912"/>
              <a:ext cx="36" cy="19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1043" name="Rectangle 19"/>
            <p:cNvSpPr>
              <a:spLocks noChangeArrowheads="1"/>
            </p:cNvSpPr>
            <p:nvPr/>
          </p:nvSpPr>
          <p:spPr bwMode="white">
            <a:xfrm>
              <a:off x="5196" y="912"/>
              <a:ext cx="36" cy="19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tell.fll.purdue.edu/JapanProj/FLClipart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tell.fll.purdue.edu/JapanProj/FLClipart/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tell.fll.purdue.edu/JapanProj/FLClipart/" TargetMode="Externa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tell.fll.purdue.edu/JapanProj/FLClipart/" TargetMode="Externa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Rectangle 1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z="15600" smtClean="0"/>
              <a:t>ser 1</a:t>
            </a:r>
          </a:p>
        </p:txBody>
      </p:sp>
      <p:pic>
        <p:nvPicPr>
          <p:cNvPr id="3075" name="Picture 15" descr="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667000"/>
            <a:ext cx="548640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74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¿________ tú de Arkansas?</a:t>
            </a: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74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¿________ tú de Arkansas?</a:t>
            </a:r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1295400" y="18288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74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Sí, _______  de Arkansas. </a:t>
            </a: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74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Sí, _______  de Arkansas. </a:t>
            </a: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1828800" y="19050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74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¿__________ tú mi amigo?</a:t>
            </a: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74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¿__________ tú mi amigo?</a:t>
            </a:r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1676400" y="18288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74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Sí,_______ tu amigo.   </a:t>
            </a:r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74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Sí,_______ tu amigo.   </a:t>
            </a:r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2438400" y="19050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74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¿__________ tú guapo?</a:t>
            </a:r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74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¿__________ tú guapo?</a:t>
            </a:r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1981200" y="19050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77000" y="3581400"/>
            <a:ext cx="2286000" cy="1066800"/>
          </a:xfrm>
        </p:spPr>
        <p:txBody>
          <a:bodyPr/>
          <a:lstStyle/>
          <a:p>
            <a:pPr algn="l">
              <a:defRPr/>
            </a:pPr>
            <a:r>
              <a:rPr lang="en-US" sz="6000" smtClean="0"/>
              <a:t>yo soy</a:t>
            </a:r>
          </a:p>
        </p:txBody>
      </p:sp>
      <p:pic>
        <p:nvPicPr>
          <p:cNvPr id="4099" name="Picture 4" descr="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667000"/>
            <a:ext cx="548640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9"/>
          <p:cNvSpPr txBox="1">
            <a:spLocks noChangeArrowheads="1"/>
          </p:cNvSpPr>
          <p:nvPr/>
        </p:nvSpPr>
        <p:spPr bwMode="auto">
          <a:xfrm>
            <a:off x="381000" y="304800"/>
            <a:ext cx="586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hlinkClick r:id="rId4"/>
              </a:rPr>
              <a:t>http://tell.fll.purdue.edu/JapanProj/FLClipart/</a:t>
            </a: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74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Sí, ________ guapo.</a:t>
            </a:r>
          </a:p>
        </p:txBody>
      </p:sp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74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Sí, ________ guapo.</a:t>
            </a:r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2895600" y="19050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74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¿__________ tú alumna?</a:t>
            </a:r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74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¿__________ tú alumna?</a:t>
            </a: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1676400" y="18288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7400"/>
            <a:ext cx="9144000" cy="167640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Sí, _______ alumna en la escuela aquí.</a:t>
            </a:r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7400"/>
            <a:ext cx="9144000" cy="167640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Sí, _______ alumna en la escuela aquí.</a:t>
            </a:r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2057400" y="15240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74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¿______ Beto alto y fuerte?</a:t>
            </a:r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74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¿______ Beto alto y fuerte?</a:t>
            </a:r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762000" y="19050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7400"/>
            <a:ext cx="9144000" cy="1123950"/>
          </a:xfrm>
        </p:spPr>
        <p:txBody>
          <a:bodyPr/>
          <a:lstStyle/>
          <a:p>
            <a:pPr>
              <a:defRPr/>
            </a:pPr>
            <a:r>
              <a:rPr lang="en-US" sz="6000" smtClean="0"/>
              <a:t>Sí, él ______ alto y fuerte.</a:t>
            </a:r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7400"/>
            <a:ext cx="9144000" cy="1123950"/>
          </a:xfrm>
        </p:spPr>
        <p:txBody>
          <a:bodyPr/>
          <a:lstStyle/>
          <a:p>
            <a:pPr>
              <a:defRPr/>
            </a:pPr>
            <a:r>
              <a:rPr lang="en-US" sz="6000" smtClean="0"/>
              <a:t>Sí, él ______ alto y fuerte.</a:t>
            </a:r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2819400" y="19050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77000" y="3581400"/>
            <a:ext cx="2286000" cy="1066800"/>
          </a:xfrm>
        </p:spPr>
        <p:txBody>
          <a:bodyPr/>
          <a:lstStyle/>
          <a:p>
            <a:pPr algn="l">
              <a:defRPr/>
            </a:pPr>
            <a:r>
              <a:rPr lang="en-US" sz="6000" smtClean="0"/>
              <a:t>tú eres</a:t>
            </a:r>
          </a:p>
        </p:txBody>
      </p:sp>
      <p:pic>
        <p:nvPicPr>
          <p:cNvPr id="5123" name="Picture 5" descr="you-singular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667000"/>
            <a:ext cx="5484813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381000" y="304800"/>
            <a:ext cx="586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hlinkClick r:id="rId4"/>
              </a:rPr>
              <a:t>http://tell.fll.purdue.edu/JapanProj/FLClipart/</a:t>
            </a: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908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¿______ Lupe bonita y simpática?</a:t>
            </a:r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908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¿______ Lupe bonita y simpática?</a:t>
            </a:r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1524000" y="15240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194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Sí, ella ______ bonita y simpática.</a:t>
            </a:r>
          </a:p>
        </p:txBody>
      </p:sp>
      <p:sp>
        <p:nvSpPr>
          <p:cNvPr id="34819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194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Sí, ella ______ bonita y simpática.</a:t>
            </a:r>
          </a:p>
        </p:txBody>
      </p:sp>
      <p:sp>
        <p:nvSpPr>
          <p:cNvPr id="35843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3352800" y="17526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32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¿_______ tú un amigo de Roberto?</a:t>
            </a:r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32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¿_______ tú un amigo de Roberto?</a:t>
            </a:r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1219200" y="1600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32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Sí, _______ un buen amigo de Roberto.</a:t>
            </a:r>
          </a:p>
        </p:txBody>
      </p:sp>
      <p:sp>
        <p:nvSpPr>
          <p:cNvPr id="38915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38916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38917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32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Sí, _______ un buen amigo de Roberto.</a:t>
            </a:r>
          </a:p>
        </p:txBody>
      </p:sp>
      <p:sp>
        <p:nvSpPr>
          <p:cNvPr id="39939" name="AutoShape 3"/>
          <p:cNvSpPr>
            <a:spLocks noChangeArrowheads="1"/>
          </p:cNvSpPr>
          <p:nvPr/>
        </p:nvSpPr>
        <p:spPr bwMode="auto">
          <a:xfrm>
            <a:off x="1600200" y="1600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670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¿__________ José un amigo de Roberto también?</a:t>
            </a:r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670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¿__________ José un amigo de Roberto también?</a:t>
            </a:r>
          </a:p>
        </p:txBody>
      </p:sp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1447800" y="1600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77000" y="3581400"/>
            <a:ext cx="2286000" cy="1066800"/>
          </a:xfrm>
        </p:spPr>
        <p:txBody>
          <a:bodyPr/>
          <a:lstStyle/>
          <a:p>
            <a:pPr algn="l">
              <a:defRPr/>
            </a:pPr>
            <a:r>
              <a:rPr lang="en-US" sz="6000" smtClean="0"/>
              <a:t>él es</a:t>
            </a:r>
          </a:p>
        </p:txBody>
      </p:sp>
      <p:pic>
        <p:nvPicPr>
          <p:cNvPr id="6147" name="Picture 5" descr="h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668588"/>
            <a:ext cx="5484813" cy="399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381000" y="304800"/>
            <a:ext cx="586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hlinkClick r:id="rId4"/>
              </a:rPr>
              <a:t>http://tell.fll.purdue.edu/JapanProj/FLClipart/</a:t>
            </a: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908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No, no _____ un amigo de Roberto.</a:t>
            </a:r>
          </a:p>
        </p:txBody>
      </p:sp>
      <p:sp>
        <p:nvSpPr>
          <p:cNvPr id="43011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43013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908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No, no _____ un amigo de Roberto. </a:t>
            </a:r>
          </a:p>
        </p:txBody>
      </p:sp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44037" name="AutoShape 5"/>
          <p:cNvSpPr>
            <a:spLocks noChangeArrowheads="1"/>
          </p:cNvSpPr>
          <p:nvPr/>
        </p:nvSpPr>
        <p:spPr bwMode="auto">
          <a:xfrm>
            <a:off x="2667000" y="14478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74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¿_______ tú rubio?</a:t>
            </a:r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74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¿_______ tú rubio?</a:t>
            </a:r>
          </a:p>
        </p:txBody>
      </p:sp>
      <p:sp>
        <p:nvSpPr>
          <p:cNvPr id="46083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2209800" y="18288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74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No, ________ pelirrojo.</a:t>
            </a:r>
          </a:p>
        </p:txBody>
      </p:sp>
      <p:sp>
        <p:nvSpPr>
          <p:cNvPr id="47107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47108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47109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74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No, ________ pelirrojo.</a:t>
            </a:r>
          </a:p>
        </p:txBody>
      </p:sp>
      <p:sp>
        <p:nvSpPr>
          <p:cNvPr id="48131" name="AutoShape 3"/>
          <p:cNvSpPr>
            <a:spLocks noChangeArrowheads="1"/>
          </p:cNvSpPr>
          <p:nvPr/>
        </p:nvSpPr>
        <p:spPr bwMode="auto">
          <a:xfrm>
            <a:off x="2590800" y="18288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32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¿__________ Carmen morena?</a:t>
            </a:r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32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¿__________ Carmen morena?</a:t>
            </a:r>
          </a:p>
        </p:txBody>
      </p:sp>
      <p:sp>
        <p:nvSpPr>
          <p:cNvPr id="50179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2286000" y="16764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336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Sí, ella _______ morena.</a:t>
            </a:r>
          </a:p>
        </p:txBody>
      </p:sp>
      <p:sp>
        <p:nvSpPr>
          <p:cNvPr id="51203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51204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51205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336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Sí, ella _______ morena.</a:t>
            </a:r>
          </a:p>
        </p:txBody>
      </p:sp>
      <p:sp>
        <p:nvSpPr>
          <p:cNvPr id="52227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52229" name="AutoShape 5"/>
          <p:cNvSpPr>
            <a:spLocks noChangeArrowheads="1"/>
          </p:cNvSpPr>
          <p:nvPr/>
        </p:nvSpPr>
        <p:spPr bwMode="auto">
          <a:xfrm>
            <a:off x="3276600" y="19050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77000" y="3581400"/>
            <a:ext cx="2286000" cy="1066800"/>
          </a:xfrm>
        </p:spPr>
        <p:txBody>
          <a:bodyPr/>
          <a:lstStyle/>
          <a:p>
            <a:pPr algn="l">
              <a:defRPr/>
            </a:pPr>
            <a:r>
              <a:rPr lang="en-US" sz="6000" smtClean="0"/>
              <a:t>ella es</a:t>
            </a:r>
          </a:p>
        </p:txBody>
      </p:sp>
      <p:pic>
        <p:nvPicPr>
          <p:cNvPr id="7171" name="Picture 6" descr="sh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8" y="2668588"/>
            <a:ext cx="5484812" cy="399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381000" y="304800"/>
            <a:ext cx="586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hlinkClick r:id="rId4"/>
              </a:rPr>
              <a:t>http://tell.fll.purdue.edu/JapanProj/FLClipart/</a:t>
            </a: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32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¿__________ Carmen ambiciosa?</a:t>
            </a:r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32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¿__________ Carmen ambiciosa?</a:t>
            </a:r>
          </a:p>
        </p:txBody>
      </p:sp>
      <p:sp>
        <p:nvSpPr>
          <p:cNvPr id="54275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2362200" y="1600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32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Sí, ella _______ bastante ambiciosa.</a:t>
            </a:r>
          </a:p>
        </p:txBody>
      </p:sp>
      <p:sp>
        <p:nvSpPr>
          <p:cNvPr id="55299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55300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32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Sí, ella _______ bastante ambiciosa.</a:t>
            </a:r>
          </a:p>
        </p:txBody>
      </p:sp>
      <p:sp>
        <p:nvSpPr>
          <p:cNvPr id="56323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56324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56325" name="AutoShape 5"/>
          <p:cNvSpPr>
            <a:spLocks noChangeArrowheads="1"/>
          </p:cNvSpPr>
          <p:nvPr/>
        </p:nvSpPr>
        <p:spPr bwMode="auto">
          <a:xfrm>
            <a:off x="3352800" y="15240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098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¿_______ tú ambicioso?</a:t>
            </a:r>
          </a:p>
        </p:txBody>
      </p:sp>
      <p:sp>
        <p:nvSpPr>
          <p:cNvPr id="57347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58371" name="AutoShape 4"/>
          <p:cNvSpPr>
            <a:spLocks noChangeArrowheads="1"/>
          </p:cNvSpPr>
          <p:nvPr/>
        </p:nvSpPr>
        <p:spPr bwMode="auto">
          <a:xfrm>
            <a:off x="1371600" y="1981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58372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0" y="2209800"/>
            <a:ext cx="9144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6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¿_______ tú ambicioso?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32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No, yo ______ bastante perezoso.</a:t>
            </a:r>
          </a:p>
        </p:txBody>
      </p:sp>
      <p:sp>
        <p:nvSpPr>
          <p:cNvPr id="59395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59396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59397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32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No, yo ______ bastante perezoso.</a:t>
            </a:r>
          </a:p>
        </p:txBody>
      </p:sp>
      <p:sp>
        <p:nvSpPr>
          <p:cNvPr id="60419" name="AutoShape 3"/>
          <p:cNvSpPr>
            <a:spLocks noChangeArrowheads="1"/>
          </p:cNvSpPr>
          <p:nvPr/>
        </p:nvSpPr>
        <p:spPr bwMode="auto">
          <a:xfrm>
            <a:off x="3276600" y="15240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60420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60421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74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¿_______ Jaime flaco?</a:t>
            </a:r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74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¿_______ Jaime flaco?</a:t>
            </a:r>
          </a:p>
        </p:txBody>
      </p:sp>
      <p:sp>
        <p:nvSpPr>
          <p:cNvPr id="62467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1676400" y="18288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74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¿________ tú inteligente?</a:t>
            </a:r>
          </a:p>
        </p:txBody>
      </p:sp>
      <p:sp>
        <p:nvSpPr>
          <p:cNvPr id="8195" name="AutoShape 4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8196" name="AutoShape 5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8197" name="AutoShape 6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194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No, Jaime ________ bastante gordo.</a:t>
            </a:r>
          </a:p>
        </p:txBody>
      </p:sp>
      <p:sp>
        <p:nvSpPr>
          <p:cNvPr id="63491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63492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63493" name="AutoShape 6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194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No, Jaime ________ bastante gordo.</a:t>
            </a:r>
          </a:p>
        </p:txBody>
      </p:sp>
      <p:sp>
        <p:nvSpPr>
          <p:cNvPr id="64515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64516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64517" name="AutoShape 5"/>
          <p:cNvSpPr>
            <a:spLocks noChangeArrowheads="1"/>
          </p:cNvSpPr>
          <p:nvPr/>
        </p:nvSpPr>
        <p:spPr bwMode="auto">
          <a:xfrm>
            <a:off x="4876800" y="16764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956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¿_________ Don Quixote alto y flaco?</a:t>
            </a:r>
          </a:p>
        </p:txBody>
      </p:sp>
      <p:sp>
        <p:nvSpPr>
          <p:cNvPr id="65539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65540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65541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956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¿_________ Don Quixote alto y flaco?</a:t>
            </a:r>
          </a:p>
        </p:txBody>
      </p:sp>
      <p:sp>
        <p:nvSpPr>
          <p:cNvPr id="66563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66564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66565" name="AutoShape 5"/>
          <p:cNvSpPr>
            <a:spLocks noChangeArrowheads="1"/>
          </p:cNvSpPr>
          <p:nvPr/>
        </p:nvSpPr>
        <p:spPr bwMode="auto">
          <a:xfrm>
            <a:off x="1524000" y="17526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956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Sí, Don Quixote _______ alto y muy flaco.</a:t>
            </a:r>
          </a:p>
        </p:txBody>
      </p:sp>
      <p:sp>
        <p:nvSpPr>
          <p:cNvPr id="67587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67588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67589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956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Sí, Don Quixote _______ alto y muy flaco.</a:t>
            </a:r>
          </a:p>
        </p:txBody>
      </p:sp>
      <p:sp>
        <p:nvSpPr>
          <p:cNvPr id="68611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68612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68613" name="AutoShape 5"/>
          <p:cNvSpPr>
            <a:spLocks noChangeArrowheads="1"/>
          </p:cNvSpPr>
          <p:nvPr/>
        </p:nvSpPr>
        <p:spPr bwMode="auto">
          <a:xfrm>
            <a:off x="6019800" y="17526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  <p:sp>
        <p:nvSpPr>
          <p:cNvPr id="69639" name="Oval 7"/>
          <p:cNvSpPr>
            <a:spLocks noChangeArrowheads="1"/>
          </p:cNvSpPr>
          <p:nvPr/>
        </p:nvSpPr>
        <p:spPr bwMode="auto">
          <a:xfrm>
            <a:off x="1219200" y="1371600"/>
            <a:ext cx="6934200" cy="480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800" i="1">
                <a:effectLst>
                  <a:outerShdw blurRad="38100" dist="38100" dir="2700000" algn="tl">
                    <a:srgbClr val="000000"/>
                  </a:outerShdw>
                </a:effectLst>
              </a:rPr>
              <a:t>fin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74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¿________ tú inteligente?</a:t>
            </a: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1447800" y="18288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74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Sí, _______muy inteligente.</a:t>
            </a: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9144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7400"/>
            <a:ext cx="9144000" cy="112395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Sí, _______muy inteligente.</a:t>
            </a: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1447800" y="18288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soy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33528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eres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5791200" y="4267200"/>
            <a:ext cx="2057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/>
              <a:t>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KNBAR">
  <a:themeElements>
    <a:clrScheme name="BRKNBAR 1">
      <a:dk1>
        <a:srgbClr val="000000"/>
      </a:dk1>
      <a:lt1>
        <a:srgbClr val="FFFFFF"/>
      </a:lt1>
      <a:dk2>
        <a:srgbClr val="CC0000"/>
      </a:dk2>
      <a:lt2>
        <a:srgbClr val="FFFFFF"/>
      </a:lt2>
      <a:accent1>
        <a:srgbClr val="FF0033"/>
      </a:accent1>
      <a:accent2>
        <a:srgbClr val="996633"/>
      </a:accent2>
      <a:accent3>
        <a:srgbClr val="E2AAAA"/>
      </a:accent3>
      <a:accent4>
        <a:srgbClr val="DADADA"/>
      </a:accent4>
      <a:accent5>
        <a:srgbClr val="FFAAAD"/>
      </a:accent5>
      <a:accent6>
        <a:srgbClr val="8A5C2D"/>
      </a:accent6>
      <a:hlink>
        <a:srgbClr val="CC9900"/>
      </a:hlink>
      <a:folHlink>
        <a:srgbClr val="FF6699"/>
      </a:folHlink>
    </a:clrScheme>
    <a:fontScheme name="BRKNBA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KNBAR 1">
        <a:dk1>
          <a:srgbClr val="000000"/>
        </a:dk1>
        <a:lt1>
          <a:srgbClr val="FFFFFF"/>
        </a:lt1>
        <a:dk2>
          <a:srgbClr val="CC0000"/>
        </a:dk2>
        <a:lt2>
          <a:srgbClr val="FFFFFF"/>
        </a:lt2>
        <a:accent1>
          <a:srgbClr val="FF0033"/>
        </a:accent1>
        <a:accent2>
          <a:srgbClr val="996633"/>
        </a:accent2>
        <a:accent3>
          <a:srgbClr val="E2AAAA"/>
        </a:accent3>
        <a:accent4>
          <a:srgbClr val="DADADA"/>
        </a:accent4>
        <a:accent5>
          <a:srgbClr val="FFAAAD"/>
        </a:accent5>
        <a:accent6>
          <a:srgbClr val="8A5C2D"/>
        </a:accent6>
        <a:hlink>
          <a:srgbClr val="CC9900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KNBAR 2">
        <a:dk1>
          <a:srgbClr val="000000"/>
        </a:dk1>
        <a:lt1>
          <a:srgbClr val="FFFFFF"/>
        </a:lt1>
        <a:dk2>
          <a:srgbClr val="0000FF"/>
        </a:dk2>
        <a:lt2>
          <a:srgbClr val="FFFFFF"/>
        </a:lt2>
        <a:accent1>
          <a:srgbClr val="FF00FF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AAFF"/>
        </a:accent5>
        <a:accent6>
          <a:srgbClr val="E70000"/>
        </a:accent6>
        <a:hlink>
          <a:srgbClr val="00FFFF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97979"/>
        </a:accent6>
        <a:hlink>
          <a:srgbClr val="39393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BRKNBAR</Template>
  <TotalTime>315</TotalTime>
  <Words>638</Words>
  <Application>Microsoft Office PowerPoint</Application>
  <PresentationFormat>On-screen Show (4:3)</PresentationFormat>
  <Paragraphs>315</Paragraphs>
  <Slides>65</Slides>
  <Notes>65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8" baseType="lpstr">
      <vt:lpstr>Times New Roman</vt:lpstr>
      <vt:lpstr>Arial</vt:lpstr>
      <vt:lpstr>BRKNBAR</vt:lpstr>
      <vt:lpstr>ser 1</vt:lpstr>
      <vt:lpstr>PowerPoint Presentation</vt:lpstr>
      <vt:lpstr>PowerPoint Presentation</vt:lpstr>
      <vt:lpstr>PowerPoint Presentation</vt:lpstr>
      <vt:lpstr>PowerPoint Presentation</vt:lpstr>
      <vt:lpstr>¿________ tú inteligente?</vt:lpstr>
      <vt:lpstr>¿________ tú inteligente?</vt:lpstr>
      <vt:lpstr>Sí, _______muy inteligente.</vt:lpstr>
      <vt:lpstr>Sí, _______muy inteligente.</vt:lpstr>
      <vt:lpstr>¿________ tú de Arkansas?</vt:lpstr>
      <vt:lpstr>¿________ tú de Arkansas?</vt:lpstr>
      <vt:lpstr>Sí, _______  de Arkansas. </vt:lpstr>
      <vt:lpstr>Sí, _______  de Arkansas. </vt:lpstr>
      <vt:lpstr>¿__________ tú mi amigo?</vt:lpstr>
      <vt:lpstr>¿__________ tú mi amigo?</vt:lpstr>
      <vt:lpstr>Sí,_______ tu amigo.   </vt:lpstr>
      <vt:lpstr>Sí,_______ tu amigo.   </vt:lpstr>
      <vt:lpstr>¿__________ tú guapo?</vt:lpstr>
      <vt:lpstr>¿__________ tú guapo?</vt:lpstr>
      <vt:lpstr>Sí, ________ guapo.</vt:lpstr>
      <vt:lpstr>Sí, ________ guapo.</vt:lpstr>
      <vt:lpstr>¿__________ tú alumna?</vt:lpstr>
      <vt:lpstr>¿__________ tú alumna?</vt:lpstr>
      <vt:lpstr>Sí, _______ alumna en la escuela aquí.</vt:lpstr>
      <vt:lpstr>Sí, _______ alumna en la escuela aquí.</vt:lpstr>
      <vt:lpstr>¿______ Beto alto y fuerte?</vt:lpstr>
      <vt:lpstr>¿______ Beto alto y fuerte?</vt:lpstr>
      <vt:lpstr>Sí, él ______ alto y fuerte.</vt:lpstr>
      <vt:lpstr>Sí, él ______ alto y fuerte.</vt:lpstr>
      <vt:lpstr>¿______ Lupe bonita y simpática?</vt:lpstr>
      <vt:lpstr>¿______ Lupe bonita y simpática?</vt:lpstr>
      <vt:lpstr>Sí, ella ______ bonita y simpática.</vt:lpstr>
      <vt:lpstr>Sí, ella ______ bonita y simpática.</vt:lpstr>
      <vt:lpstr>¿_______ tú un amigo de Roberto?</vt:lpstr>
      <vt:lpstr>¿_______ tú un amigo de Roberto?</vt:lpstr>
      <vt:lpstr>Sí, _______ un buen amigo de Roberto.</vt:lpstr>
      <vt:lpstr>Sí, _______ un buen amigo de Roberto.</vt:lpstr>
      <vt:lpstr>¿__________ José un amigo de Roberto también?</vt:lpstr>
      <vt:lpstr>¿__________ José un amigo de Roberto también?</vt:lpstr>
      <vt:lpstr>No, no _____ un amigo de Roberto.</vt:lpstr>
      <vt:lpstr>No, no _____ un amigo de Roberto. </vt:lpstr>
      <vt:lpstr>¿_______ tú rubio?</vt:lpstr>
      <vt:lpstr>¿_______ tú rubio?</vt:lpstr>
      <vt:lpstr>No, ________ pelirrojo.</vt:lpstr>
      <vt:lpstr>No, ________ pelirrojo.</vt:lpstr>
      <vt:lpstr>¿__________ Carmen morena?</vt:lpstr>
      <vt:lpstr>¿__________ Carmen morena?</vt:lpstr>
      <vt:lpstr>Sí, ella _______ morena.</vt:lpstr>
      <vt:lpstr>Sí, ella _______ morena.</vt:lpstr>
      <vt:lpstr>¿__________ Carmen ambiciosa?</vt:lpstr>
      <vt:lpstr>¿__________ Carmen ambiciosa?</vt:lpstr>
      <vt:lpstr>Sí, ella _______ bastante ambiciosa.</vt:lpstr>
      <vt:lpstr>Sí, ella _______ bastante ambiciosa.</vt:lpstr>
      <vt:lpstr>¿_______ tú ambicioso?</vt:lpstr>
      <vt:lpstr>PowerPoint Presentation</vt:lpstr>
      <vt:lpstr>No, yo ______ bastante perezoso.</vt:lpstr>
      <vt:lpstr>No, yo ______ bastante perezoso.</vt:lpstr>
      <vt:lpstr>¿_______ Jaime flaco?</vt:lpstr>
      <vt:lpstr>¿_______ Jaime flaco?</vt:lpstr>
      <vt:lpstr>No, Jaime ________ bastante gordo.</vt:lpstr>
      <vt:lpstr>No, Jaime ________ bastante gordo.</vt:lpstr>
      <vt:lpstr>¿_________ Don Quixote alto y flaco?</vt:lpstr>
      <vt:lpstr>¿_________ Don Quixote alto y flaco?</vt:lpstr>
      <vt:lpstr>Sí, Don Quixote _______ alto y muy flaco.</vt:lpstr>
      <vt:lpstr>Sí, Don Quixote _______ alto y muy flaco.</vt:lpstr>
    </vt:vector>
  </TitlesOfParts>
  <Company>personal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</dc:title>
  <dc:creator>Paul Widergren</dc:creator>
  <cp:lastModifiedBy>Admin</cp:lastModifiedBy>
  <cp:revision>8</cp:revision>
  <dcterms:created xsi:type="dcterms:W3CDTF">2005-09-22T00:20:02Z</dcterms:created>
  <dcterms:modified xsi:type="dcterms:W3CDTF">2019-09-12T16:32:24Z</dcterms:modified>
</cp:coreProperties>
</file>