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FF66"/>
    <a:srgbClr val="FFCCFF"/>
    <a:srgbClr val="FFFF99"/>
    <a:srgbClr val="6600FF"/>
    <a:srgbClr val="3366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D53E111-A4E0-4FA3-BA66-685CE12E4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495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s-E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s-ES" alt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s-ES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2F98571-7EE4-469C-91B6-45FA08CD84F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03410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97E35-BA69-4161-9651-08E6B764AEDB}" type="slidenum">
              <a:rPr lang="es-ES" altLang="en-US"/>
              <a:pPr/>
              <a:t>1</a:t>
            </a:fld>
            <a:endParaRPr lang="es-ES" alt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0FA44-557D-469F-B496-94BD3CC62446}" type="slidenum">
              <a:rPr lang="es-ES" altLang="en-US"/>
              <a:pPr/>
              <a:t>10</a:t>
            </a:fld>
            <a:endParaRPr lang="es-ES" alt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CF08B-D743-4390-864D-6A3DACAD63F2}" type="slidenum">
              <a:rPr lang="es-ES" altLang="en-US"/>
              <a:pPr/>
              <a:t>11</a:t>
            </a:fld>
            <a:endParaRPr lang="es-ES" alt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D9087-F0CA-4AD6-99A0-B205C2DFD5EF}" type="slidenum">
              <a:rPr lang="es-ES" altLang="en-US"/>
              <a:pPr/>
              <a:t>12</a:t>
            </a:fld>
            <a:endParaRPr lang="es-ES" alt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E6553-E90E-44B4-906A-CA73531C8599}" type="slidenum">
              <a:rPr lang="es-ES" altLang="en-US"/>
              <a:pPr/>
              <a:t>13</a:t>
            </a:fld>
            <a:endParaRPr lang="es-ES" alt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B216A-D20A-4DE0-B330-A6441AB0FB03}" type="slidenum">
              <a:rPr lang="es-ES" altLang="en-US"/>
              <a:pPr/>
              <a:t>14</a:t>
            </a:fld>
            <a:endParaRPr lang="es-E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FD527-C021-4071-87B7-62F9D993A228}" type="slidenum">
              <a:rPr lang="es-ES" altLang="en-US"/>
              <a:pPr/>
              <a:t>2</a:t>
            </a:fld>
            <a:endParaRPr lang="es-ES" alt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B2FA1-4AE7-4B24-A54C-F32CD7F8F41C}" type="slidenum">
              <a:rPr lang="es-ES" altLang="en-US"/>
              <a:pPr/>
              <a:t>3</a:t>
            </a:fld>
            <a:endParaRPr lang="es-ES" alt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F209E-9ECF-40C2-8092-9C242DA367ED}" type="slidenum">
              <a:rPr lang="es-ES" altLang="en-US"/>
              <a:pPr/>
              <a:t>4</a:t>
            </a:fld>
            <a:endParaRPr lang="es-ES" alt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328316-A764-4043-BA71-C25C1D0DA73C}" type="slidenum">
              <a:rPr lang="es-ES" altLang="en-US"/>
              <a:pPr/>
              <a:t>5</a:t>
            </a:fld>
            <a:endParaRPr lang="es-ES" alt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336A8-DC59-41A3-B7F5-9C119825FA7A}" type="slidenum">
              <a:rPr lang="es-ES" altLang="en-US"/>
              <a:pPr/>
              <a:t>6</a:t>
            </a:fld>
            <a:endParaRPr lang="es-ES" alt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25358-427E-4B30-8BFF-285CBF5D73F6}" type="slidenum">
              <a:rPr lang="es-ES" altLang="en-US"/>
              <a:pPr/>
              <a:t>7</a:t>
            </a:fld>
            <a:endParaRPr lang="es-ES" alt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7FE96-C3F0-47F6-918C-9D06FC158E64}" type="slidenum">
              <a:rPr lang="es-ES" altLang="en-US"/>
              <a:pPr/>
              <a:t>8</a:t>
            </a:fld>
            <a:endParaRPr lang="es-ES" alt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73CE4-93D0-437E-B765-2381D1160990}" type="slidenum">
              <a:rPr lang="es-ES" altLang="en-US"/>
              <a:pPr/>
              <a:t>9</a:t>
            </a:fld>
            <a:endParaRPr lang="es-ES" alt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2B125-437A-4850-80E5-02764DC34E6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6261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FA410-CB5B-4064-B818-BBE1D37CEB8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3732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A1BFD-5CE3-454D-9489-20AD7EB2650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41461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C2E602-75CC-477E-8801-DB2F022FC8B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1251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ECF0A-AC2C-4CA6-9E1D-B63C87DB726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1559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79B13-CB56-4F3C-B814-60597E6A843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5757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058FC-C582-40C5-B9D5-F8B09AFD605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2299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00E4B-F7B5-44E9-AD96-6CD9B1CEF7D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1668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4917E-FD9D-4530-A053-0A4BE9EB479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0703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386C4-11DA-4829-B2DC-58980AAC619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3438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6D881-B321-4AAC-A343-A77DC50A319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4969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7D24-6FB4-4C54-AA1F-B94485AA033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0174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4739EA5-B09E-4820-BA0D-B838A90E1FB3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0.jpeg"/><Relationship Id="rId7" Type="http://schemas.openxmlformats.org/officeDocument/2006/relationships/image" Target="../media/image4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9.pn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9.png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9.png"/><Relationship Id="rId7" Type="http://schemas.openxmlformats.org/officeDocument/2006/relationships/image" Target="../media/image3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png"/><Relationship Id="rId4" Type="http://schemas.openxmlformats.org/officeDocument/2006/relationships/image" Target="../media/image27.jpe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png"/><Relationship Id="rId4" Type="http://schemas.openxmlformats.org/officeDocument/2006/relationships/image" Target="../media/image3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1.jpe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2" name="Picture 8" descr="FIRMAS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5157788"/>
            <a:ext cx="4038600" cy="950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58" name="Picture 14" descr="PORTADA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196975"/>
            <a:ext cx="5472112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61" name="Picture 17" descr="BART"/>
          <p:cNvPicPr>
            <a:picLocks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1484313"/>
            <a:ext cx="1573212" cy="2239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1" name="Picture 17" descr="dormit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700213"/>
            <a:ext cx="23812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BARTGU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37338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7" name="Picture 13" descr="habitamihernapequen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412875"/>
            <a:ext cx="34004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8" name="Picture 14" descr="dormitoriomaggi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08050"/>
            <a:ext cx="235267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9" name="Picture 15" descr="MAGGIESIM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933825"/>
            <a:ext cx="17621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0" name="Picture 16" descr="midormventanamuygrand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797425"/>
            <a:ext cx="35052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9" name="Picture 11" descr="BARTGU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37338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Picture 12" descr="aabarr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125413"/>
            <a:ext cx="238125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1" name="Picture 13" descr="aabar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068638"/>
            <a:ext cx="238125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gua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365625"/>
            <a:ext cx="31432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2" name="Picture 14" descr="midormitori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08050"/>
            <a:ext cx="24765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2" name="Picture 10" descr="BARTGU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37338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1" descr="bano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620713"/>
            <a:ext cx="2381250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4" name="Picture 12" descr="elcuartodeba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765175"/>
            <a:ext cx="32385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3" descr="solouncuartodeba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789363"/>
            <a:ext cx="31813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garage_ca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924175"/>
            <a:ext cx="2000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BARTGU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37338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garaj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92150"/>
            <a:ext cx="1657350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 descr="porultim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844675"/>
            <a:ext cx="34671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476375" y="4437063"/>
            <a:ext cx="2303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altLang="en-US"/>
          </a:p>
        </p:txBody>
      </p:sp>
      <p:pic>
        <p:nvPicPr>
          <p:cNvPr id="15371" name="Picture 11" descr="BARTGU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765175"/>
            <a:ext cx="37338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2" name="Picture 12" descr="estaisinvitad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292600"/>
            <a:ext cx="31527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simps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404813"/>
            <a:ext cx="5886450" cy="58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olamellamob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836613"/>
            <a:ext cx="26193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lacasadeb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661025"/>
            <a:ext cx="29337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3" name="Picture 17" descr="jarcingran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789363"/>
            <a:ext cx="4608513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mifamiliayy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16113"/>
            <a:ext cx="2871788" cy="114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lacasadeb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908050"/>
            <a:ext cx="29337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7" name="Picture 21" descr="BARTGUI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1438"/>
            <a:ext cx="37338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lacasadeb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836613"/>
            <a:ext cx="29337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602496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709988"/>
            <a:ext cx="3524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enmicasaha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717675"/>
            <a:ext cx="3008313" cy="185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BARTGUI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37338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0" name="Picture 16" descr="lapalantaba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25538"/>
            <a:ext cx="28956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1" name="Picture 17" descr="BARTGU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7350"/>
            <a:ext cx="37338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elcomed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6381750"/>
            <a:ext cx="719137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4" name="Picture 20" descr="cocinaO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63" y="0"/>
            <a:ext cx="238125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5" name="Picture 21" descr="comedorO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63" y="3838575"/>
            <a:ext cx="23812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3" name="Picture 19" descr="salono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13" y="2852738"/>
            <a:ext cx="28575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6" name="Picture 22" descr="elsal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365625"/>
            <a:ext cx="504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7" name="Picture 23" descr="lacocina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04813"/>
            <a:ext cx="5810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8" name="Picture 24" descr="00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60575"/>
            <a:ext cx="26193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3" name="Picture 25" descr="laescale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1075"/>
            <a:ext cx="2133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4" name="Picture 26" descr="ahorasubim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96975"/>
            <a:ext cx="26860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5" name="Picture 27" descr="guiaizquier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57350"/>
            <a:ext cx="37338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6" name="Picture 28" descr="escaleraO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33600"/>
            <a:ext cx="23812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7" name="Picture 29" descr="alosdormitorio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73238"/>
            <a:ext cx="10668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8" name="Picture 30" descr="alsal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373688"/>
            <a:ext cx="7429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9" name="Picture 31" descr="0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068638"/>
            <a:ext cx="66675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1" name="Picture 19" descr="BARTGU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412875"/>
            <a:ext cx="3733801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2" name="Picture 20" descr="primeraplan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908050"/>
            <a:ext cx="34004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3" name="Picture 21" descr="yelcuartodeba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300663"/>
            <a:ext cx="22193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7" name="Picture 25" descr="banoO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3419475"/>
            <a:ext cx="2381250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8" name="Picture 26" descr="dormitO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0"/>
            <a:ext cx="23812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9" name="Picture 27" descr="magiehomerO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636838"/>
            <a:ext cx="33337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 descr="enlaprimplataestanlasha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205038"/>
            <a:ext cx="275272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8" name="Picture 12" descr="eldormitoriodeli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76250"/>
            <a:ext cx="36861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9" name="Picture 13" descr="LISAGRAN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913" y="1196975"/>
            <a:ext cx="3621087" cy="566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1" name="Picture 15" descr="holabienvenidoslis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437063"/>
            <a:ext cx="302895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2" name="Picture 16" descr="LISAo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-26988"/>
            <a:ext cx="2381250" cy="2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3" name="Picture 17" descr="LISAOK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179763"/>
            <a:ext cx="238125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estaeslahabLIS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36838"/>
            <a:ext cx="22193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8" name="Picture 18" descr="magiehomer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2576513"/>
            <a:ext cx="5000625" cy="330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616200" y="42545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 </a:t>
            </a:r>
          </a:p>
        </p:txBody>
      </p:sp>
      <p:pic>
        <p:nvPicPr>
          <p:cNvPr id="10252" name="Picture 12" descr="dormitoriomispad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952500"/>
            <a:ext cx="24003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4" name="Picture 14" descr="undostr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133600"/>
            <a:ext cx="22574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5" name="Picture 15" descr="guiaizquierd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57350"/>
            <a:ext cx="37338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6" name="Picture 16" descr="dormmispadr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620713"/>
            <a:ext cx="27717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9" name="Picture 19" descr="BAILAND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3357563"/>
            <a:ext cx="2667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15</Words>
  <Application>Microsoft Office PowerPoint</Application>
  <PresentationFormat>On-screen Show (4:3)</PresentationFormat>
  <Paragraphs>15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</dc:creator>
  <cp:lastModifiedBy>Beck</cp:lastModifiedBy>
  <cp:revision>18</cp:revision>
  <dcterms:created xsi:type="dcterms:W3CDTF">2005-11-02T06:46:05Z</dcterms:created>
  <dcterms:modified xsi:type="dcterms:W3CDTF">2013-10-29T17:58:39Z</dcterms:modified>
</cp:coreProperties>
</file>